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84" r:id="rId30"/>
    <p:sldId id="285" r:id="rId31"/>
    <p:sldId id="286" r:id="rId32"/>
    <p:sldId id="287" r:id="rId33"/>
    <p:sldId id="288" r:id="rId34"/>
    <p:sldId id="289" r:id="rId35"/>
    <p:sldId id="283" r:id="rId36"/>
    <p:sldId id="291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皓翔 楊" userId="90c6d761da88a8b3" providerId="LiveId" clId="{E2E8780A-1546-4B50-BF64-1F395D343E42}"/>
    <pc:docChg chg="addSld delSld">
      <pc:chgData name="皓翔 楊" userId="90c6d761da88a8b3" providerId="LiveId" clId="{E2E8780A-1546-4B50-BF64-1F395D343E42}" dt="2023-09-14T08:53:45.895" v="1" actId="47"/>
      <pc:docMkLst>
        <pc:docMk/>
      </pc:docMkLst>
      <pc:sldChg chg="new del">
        <pc:chgData name="皓翔 楊" userId="90c6d761da88a8b3" providerId="LiveId" clId="{E2E8780A-1546-4B50-BF64-1F395D343E42}" dt="2023-09-14T08:53:45.895" v="1" actId="47"/>
        <pc:sldMkLst>
          <pc:docMk/>
          <pc:sldMk cId="3270476095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80FE5-19CD-4AAF-83C0-29DF61B516C0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DAEC2-BCC0-4EA9-BF7A-483C8EA1A8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146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6E0DE-5C5F-404B-A290-48709D4A451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909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https://www.jianshu.com/p/3aa23d581f20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E6E0DE-5C5F-404B-A290-48709D4A451A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77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785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17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4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25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7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277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42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12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7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779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E2584-66B9-4D0C-A737-B2FD67CFB8B7}" type="datetimeFigureOut">
              <a:rPr lang="zh-TW" altLang="en-US" smtClean="0"/>
              <a:t>2023/9/14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690F2-EEFF-4F24-9795-A79F708592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64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2" b="305"/>
          <a:stretch/>
        </p:blipFill>
        <p:spPr>
          <a:xfrm>
            <a:off x="4641230" y="3854196"/>
            <a:ext cx="4493626" cy="29946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3774" y="1900166"/>
            <a:ext cx="696274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 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 </a:t>
            </a:r>
          </a:p>
        </p:txBody>
      </p:sp>
    </p:spTree>
    <p:extLst>
      <p:ext uri="{BB962C8B-B14F-4D97-AF65-F5344CB8AC3E}">
        <p14:creationId xmlns:p14="http://schemas.microsoft.com/office/powerpoint/2010/main" val="3425572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2" y="2279075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2227" y="17178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完成，啟動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Virtualbox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696" y="553974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70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14" y="2184699"/>
            <a:ext cx="6062762" cy="384272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1688" y="1592483"/>
            <a:ext cx="5537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en-US" altLang="zh-TW" sz="2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Virtualbox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，新增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環境。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250914" y="2394545"/>
            <a:ext cx="246892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01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4" y="1694188"/>
            <a:ext cx="4915586" cy="44297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05048" y="2613563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5273628" y="3136783"/>
            <a:ext cx="2534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64-bit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5368139" y="3678226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切割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4G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記憶體大小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368139" y="4649930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硬碟選擇立即建立虛擬硬碟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09956" y="2722773"/>
            <a:ext cx="4962144" cy="304800"/>
            <a:chOff x="409956" y="2722773"/>
            <a:chExt cx="4962144" cy="304800"/>
          </a:xfrm>
        </p:grpSpPr>
        <p:sp>
          <p:nvSpPr>
            <p:cNvPr id="13" name="矩形 12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440436" y="3230031"/>
            <a:ext cx="4962144" cy="304800"/>
            <a:chOff x="409956" y="2722773"/>
            <a:chExt cx="4962144" cy="304800"/>
          </a:xfrm>
        </p:grpSpPr>
        <p:sp>
          <p:nvSpPr>
            <p:cNvPr id="17" name="矩形 16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>
              <a:stCxn id="17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409956" y="3598448"/>
            <a:ext cx="4962144" cy="737830"/>
            <a:chOff x="409956" y="2722773"/>
            <a:chExt cx="4962144" cy="304800"/>
          </a:xfrm>
        </p:grpSpPr>
        <p:sp>
          <p:nvSpPr>
            <p:cNvPr id="20" name="矩形 19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409956" y="4600283"/>
            <a:ext cx="4962144" cy="737830"/>
            <a:chOff x="409956" y="2722773"/>
            <a:chExt cx="4962144" cy="304800"/>
          </a:xfrm>
        </p:grpSpPr>
        <p:sp>
          <p:nvSpPr>
            <p:cNvPr id="23" name="矩形 22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單箭頭接點 23"/>
            <p:cNvCxnSpPr>
              <a:stCxn id="23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69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8" y="1644666"/>
            <a:ext cx="4744112" cy="43154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2580" y="25552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選擇硬碟存取路徑</a:t>
            </a:r>
          </a:p>
        </p:txBody>
      </p:sp>
      <p:sp>
        <p:nvSpPr>
          <p:cNvPr id="8" name="矩形 7"/>
          <p:cNvSpPr/>
          <p:nvPr/>
        </p:nvSpPr>
        <p:spPr>
          <a:xfrm>
            <a:off x="5402580" y="3123351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10GB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硬碟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09956" y="2722773"/>
            <a:ext cx="4962144" cy="304800"/>
            <a:chOff x="409956" y="2722773"/>
            <a:chExt cx="4962144" cy="304800"/>
          </a:xfrm>
        </p:grpSpPr>
        <p:sp>
          <p:nvSpPr>
            <p:cNvPr id="13" name="矩形 12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440436" y="3230031"/>
            <a:ext cx="4962144" cy="304800"/>
            <a:chOff x="409956" y="2722773"/>
            <a:chExt cx="4962144" cy="304800"/>
          </a:xfrm>
        </p:grpSpPr>
        <p:sp>
          <p:nvSpPr>
            <p:cNvPr id="17" name="矩形 16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>
              <a:stCxn id="17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440436" y="3871289"/>
            <a:ext cx="4962144" cy="1684180"/>
            <a:chOff x="409956" y="2722773"/>
            <a:chExt cx="4962144" cy="304800"/>
          </a:xfrm>
        </p:grpSpPr>
        <p:sp>
          <p:nvSpPr>
            <p:cNvPr id="20" name="矩形 19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群組 21"/>
          <p:cNvGrpSpPr/>
          <p:nvPr/>
        </p:nvGrpSpPr>
        <p:grpSpPr>
          <a:xfrm>
            <a:off x="5173980" y="469130"/>
            <a:ext cx="4962144" cy="737830"/>
            <a:chOff x="409956" y="2722773"/>
            <a:chExt cx="4962144" cy="304800"/>
          </a:xfrm>
        </p:grpSpPr>
        <p:sp>
          <p:nvSpPr>
            <p:cNvPr id="23" name="矩形 22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單箭頭接點 23"/>
            <p:cNvCxnSpPr>
              <a:stCxn id="23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5402581" y="4469102"/>
            <a:ext cx="3535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VDI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磁碟映像和動態配置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560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28" y="1644666"/>
            <a:ext cx="4744112" cy="43154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2580" y="255527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選擇硬碟存取路徑</a:t>
            </a:r>
          </a:p>
        </p:txBody>
      </p:sp>
      <p:sp>
        <p:nvSpPr>
          <p:cNvPr id="8" name="矩形 7"/>
          <p:cNvSpPr/>
          <p:nvPr/>
        </p:nvSpPr>
        <p:spPr>
          <a:xfrm>
            <a:off x="5402580" y="3123351"/>
            <a:ext cx="2151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切顆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10GB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硬碟</a:t>
            </a:r>
            <a:endParaRPr lang="zh-TW" altLang="en-US" sz="24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409956" y="2722773"/>
            <a:ext cx="4962144" cy="304800"/>
            <a:chOff x="409956" y="2722773"/>
            <a:chExt cx="4962144" cy="304800"/>
          </a:xfrm>
        </p:grpSpPr>
        <p:sp>
          <p:nvSpPr>
            <p:cNvPr id="13" name="矩形 12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單箭頭接點 13"/>
            <p:cNvCxnSpPr>
              <a:stCxn id="13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/>
          <p:cNvGrpSpPr/>
          <p:nvPr/>
        </p:nvGrpSpPr>
        <p:grpSpPr>
          <a:xfrm>
            <a:off x="440436" y="3230031"/>
            <a:ext cx="4962144" cy="304800"/>
            <a:chOff x="409956" y="2722773"/>
            <a:chExt cx="4962144" cy="304800"/>
          </a:xfrm>
        </p:grpSpPr>
        <p:sp>
          <p:nvSpPr>
            <p:cNvPr id="17" name="矩形 16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>
              <a:stCxn id="17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440436" y="3871289"/>
            <a:ext cx="4962144" cy="1684180"/>
            <a:chOff x="409956" y="2722773"/>
            <a:chExt cx="4962144" cy="304800"/>
          </a:xfrm>
        </p:grpSpPr>
        <p:sp>
          <p:nvSpPr>
            <p:cNvPr id="20" name="矩形 19"/>
            <p:cNvSpPr/>
            <p:nvPr/>
          </p:nvSpPr>
          <p:spPr>
            <a:xfrm>
              <a:off x="409956" y="2722773"/>
              <a:ext cx="4565904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>
            <a:xfrm flipV="1">
              <a:off x="4975860" y="2872740"/>
              <a:ext cx="396240" cy="243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5402581" y="4469102"/>
            <a:ext cx="3535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VDI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磁碟映像和動態配置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5590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33393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啟動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點擊兩下，選擇系統映像檔，接著按啟動。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59" y="2315790"/>
            <a:ext cx="6961207" cy="4154186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324356" y="2994989"/>
            <a:ext cx="824484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3960876" y="4576762"/>
            <a:ext cx="1571244" cy="2095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630368" y="4822279"/>
            <a:ext cx="441695" cy="183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23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8" y="2153920"/>
            <a:ext cx="7804291" cy="42273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6019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選擇中文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繁體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，接著安裝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3" name="矩形 22"/>
          <p:cNvSpPr/>
          <p:nvPr/>
        </p:nvSpPr>
        <p:spPr>
          <a:xfrm>
            <a:off x="2528316" y="4930469"/>
            <a:ext cx="824484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149596" y="4374209"/>
            <a:ext cx="824484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16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2133600"/>
            <a:ext cx="7761674" cy="42042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兩種選擇進行勾選，按繼續。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936593" y="4899989"/>
            <a:ext cx="509927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673096" y="3679143"/>
            <a:ext cx="2561844" cy="9233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212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7" y="2036702"/>
            <a:ext cx="8422555" cy="45622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選擇清除磁碟並安裝</a:t>
            </a:r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012793" y="5052389"/>
            <a:ext cx="509927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39746" y="3907744"/>
            <a:ext cx="2561844" cy="2927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08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36702"/>
            <a:ext cx="8531352" cy="46211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切割磁區。</a:t>
            </a:r>
          </a:p>
        </p:txBody>
      </p:sp>
      <p:sp>
        <p:nvSpPr>
          <p:cNvPr id="23" name="矩形 22"/>
          <p:cNvSpPr/>
          <p:nvPr/>
        </p:nvSpPr>
        <p:spPr>
          <a:xfrm>
            <a:off x="5426666" y="4944439"/>
            <a:ext cx="509927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41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3" r="1500" b="6771"/>
          <a:stretch/>
        </p:blipFill>
        <p:spPr>
          <a:xfrm>
            <a:off x="108229" y="2596896"/>
            <a:ext cx="9006840" cy="40233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7782" y="1839730"/>
            <a:ext cx="4426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https://www.virtualbox.org/</a:t>
            </a:r>
          </a:p>
        </p:txBody>
      </p:sp>
      <p:sp>
        <p:nvSpPr>
          <p:cNvPr id="7" name="矩形 6"/>
          <p:cNvSpPr/>
          <p:nvPr/>
        </p:nvSpPr>
        <p:spPr>
          <a:xfrm>
            <a:off x="3099816" y="3959352"/>
            <a:ext cx="2615184" cy="11338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73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選擇位置。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036702"/>
            <a:ext cx="8321040" cy="45072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12462" y="5026735"/>
            <a:ext cx="509927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4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2036702"/>
            <a:ext cx="8198650" cy="44409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安裝系統</a:t>
            </a:r>
          </a:p>
        </p:txBody>
      </p:sp>
    </p:spTree>
    <p:extLst>
      <p:ext uri="{BB962C8B-B14F-4D97-AF65-F5344CB8AC3E}">
        <p14:creationId xmlns:p14="http://schemas.microsoft.com/office/powerpoint/2010/main" val="252661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安裝好系統，重新啟動。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63484" y="4642687"/>
            <a:ext cx="742372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39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3983" y="145297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按任意鍵進入系統。</a:t>
            </a:r>
          </a:p>
        </p:txBody>
      </p:sp>
      <p:sp>
        <p:nvSpPr>
          <p:cNvPr id="8" name="矩形 7"/>
          <p:cNvSpPr/>
          <p:nvPr/>
        </p:nvSpPr>
        <p:spPr>
          <a:xfrm>
            <a:off x="3344996" y="5008447"/>
            <a:ext cx="2415724" cy="3120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12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3903" y="1316540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輸入自己設定密碼，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記得檢查數字鍵的燈是否有亮</a:t>
            </a:r>
          </a:p>
        </p:txBody>
      </p:sp>
      <p:sp>
        <p:nvSpPr>
          <p:cNvPr id="8" name="矩形 7"/>
          <p:cNvSpPr/>
          <p:nvPr/>
        </p:nvSpPr>
        <p:spPr>
          <a:xfrm>
            <a:off x="272612" y="3948959"/>
            <a:ext cx="1711636" cy="961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204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9468"/>
            <a:ext cx="9144000" cy="4953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3903" y="1316540"/>
            <a:ext cx="3879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成功進入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系統。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9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9" y="2401591"/>
            <a:ext cx="7030994" cy="44564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27367" y="149942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上方檔案匯出應用裝置。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1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919" y="147999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選擇專家模式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35233" t="29231" r="39477" b="34932"/>
          <a:stretch/>
        </p:blipFill>
        <p:spPr>
          <a:xfrm>
            <a:off x="2101362" y="2267671"/>
            <a:ext cx="4624753" cy="35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10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919" y="1479996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接著選擇輸出虛擬機器名稱和路徑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06" y="2003216"/>
            <a:ext cx="5558856" cy="47672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23986" y="5479910"/>
            <a:ext cx="5320876" cy="303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758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7" r="69224" b="65316"/>
          <a:stretch/>
        </p:blipFill>
        <p:spPr>
          <a:xfrm>
            <a:off x="824047" y="2327953"/>
            <a:ext cx="6561506" cy="12525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匯出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0935" y="1677859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在存取資料下會有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.ova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檔檔案。</a:t>
            </a:r>
          </a:p>
        </p:txBody>
      </p:sp>
      <p:sp>
        <p:nvSpPr>
          <p:cNvPr id="8" name="矩形 7"/>
          <p:cNvSpPr/>
          <p:nvPr/>
        </p:nvSpPr>
        <p:spPr>
          <a:xfrm>
            <a:off x="1171519" y="2327953"/>
            <a:ext cx="5320876" cy="5558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71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7" y="2588448"/>
            <a:ext cx="5094337" cy="38756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647" y="196927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依照所屬系統下載檔案，此選擇</a:t>
            </a:r>
            <a:r>
              <a:rPr lang="en-US" altLang="zh-TW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 hosts</a:t>
            </a:r>
            <a:r>
              <a:rPr lang="zh-TW" altLang="en-US" sz="2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</a:p>
        </p:txBody>
      </p:sp>
      <p:sp>
        <p:nvSpPr>
          <p:cNvPr id="7" name="矩形 6"/>
          <p:cNvSpPr/>
          <p:nvPr/>
        </p:nvSpPr>
        <p:spPr>
          <a:xfrm>
            <a:off x="786384" y="3547872"/>
            <a:ext cx="1113854" cy="204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622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0935" y="167785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匯入先前建立好系統。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35" y="2333603"/>
            <a:ext cx="6949440" cy="440471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23882" y="2704192"/>
            <a:ext cx="1371656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441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2" y="2486478"/>
            <a:ext cx="6692729" cy="42420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0935" y="167785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選擇資料路徑與檔案。</a:t>
            </a:r>
          </a:p>
        </p:txBody>
      </p:sp>
      <p:sp>
        <p:nvSpPr>
          <p:cNvPr id="9" name="矩形 8"/>
          <p:cNvSpPr/>
          <p:nvPr/>
        </p:nvSpPr>
        <p:spPr>
          <a:xfrm>
            <a:off x="5164082" y="4253592"/>
            <a:ext cx="227068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13278" y="4088492"/>
            <a:ext cx="663772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51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2" y="2486478"/>
            <a:ext cx="6692729" cy="424200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0935" y="1677859"/>
            <a:ext cx="6288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選擇資料路徑與檔案，選擇專家模式。</a:t>
            </a:r>
          </a:p>
        </p:txBody>
      </p:sp>
      <p:sp>
        <p:nvSpPr>
          <p:cNvPr id="9" name="矩形 8"/>
          <p:cNvSpPr/>
          <p:nvPr/>
        </p:nvSpPr>
        <p:spPr>
          <a:xfrm>
            <a:off x="5164082" y="4253592"/>
            <a:ext cx="227068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13278" y="4088492"/>
            <a:ext cx="663772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85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6" y="2333038"/>
            <a:ext cx="5030568" cy="43096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0935" y="1677859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接著匯入。</a:t>
            </a:r>
          </a:p>
        </p:txBody>
      </p:sp>
      <p:sp>
        <p:nvSpPr>
          <p:cNvPr id="8" name="矩形 7"/>
          <p:cNvSpPr/>
          <p:nvPr/>
        </p:nvSpPr>
        <p:spPr>
          <a:xfrm>
            <a:off x="3105338" y="3914756"/>
            <a:ext cx="663772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90170" y="6337916"/>
            <a:ext cx="663772" cy="2342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52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392"/>
            <a:ext cx="8984441" cy="486460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2919" y="469130"/>
            <a:ext cx="5224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6071" y="1383779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選擇匯入系統，開啟系統。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870816"/>
            <a:ext cx="1531620" cy="337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78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2919" y="469130"/>
            <a:ext cx="31854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參考資料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矩形 8"/>
          <p:cNvSpPr/>
          <p:nvPr/>
        </p:nvSpPr>
        <p:spPr>
          <a:xfrm>
            <a:off x="942919" y="1479996"/>
            <a:ext cx="62716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 </a:t>
            </a:r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Tutorial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https://goo.gl/LuaQgV</a:t>
            </a:r>
          </a:p>
          <a:p>
            <a:r>
              <a:rPr lang="en-US" altLang="zh-TW" sz="3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https://tutorials.ubuntu.com/</a:t>
            </a:r>
          </a:p>
        </p:txBody>
      </p:sp>
    </p:spTree>
    <p:extLst>
      <p:ext uri="{BB962C8B-B14F-4D97-AF65-F5344CB8AC3E}">
        <p14:creationId xmlns:p14="http://schemas.microsoft.com/office/powerpoint/2010/main" val="3208752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097" y="747939"/>
            <a:ext cx="5162432" cy="572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324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398295" y="3029066"/>
            <a:ext cx="3186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obj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：表示需要編繹成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的目標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檔案名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集合，編譯的方式為編譯成區塊。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KVERSION := $(shell </a:t>
            </a:r>
            <a:r>
              <a:rPr lang="en-US" altLang="zh-TW" b="1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uname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：取得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KERNEL_DIR = 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-headers-$(KVERSION)/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include kernel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目錄。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2" y="3442191"/>
            <a:ext cx="4144968" cy="1482077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66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3" y="3168430"/>
            <a:ext cx="5169401" cy="2046059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464142" y="2677826"/>
            <a:ext cx="3302666" cy="3027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all : make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的執行動作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clean : make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的清除動作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 C: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說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kernel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目錄在哪裡。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PWD : = $(shell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pwd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：取得目前目錄。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= $(PWD):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從該目錄中讀取，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傳遞參數給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61098" y="5528382"/>
            <a:ext cx="4198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檔名只能以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命名。</a:t>
            </a:r>
          </a:p>
        </p:txBody>
      </p:sp>
    </p:spTree>
    <p:extLst>
      <p:ext uri="{BB962C8B-B14F-4D97-AF65-F5344CB8AC3E}">
        <p14:creationId xmlns:p14="http://schemas.microsoft.com/office/powerpoint/2010/main" val="1907455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1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Ctrl + Alt + T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開啟終端機，輸入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make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指令，把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xxx.c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跟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兩個檔案編譯。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insmod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xxx.ko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呼叫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simple_init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Linux password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此時輸入登入密碼不會顯示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rmmod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xxx.ko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呼叫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simple_exit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dmesg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顯示結果。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287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3127" y="1862590"/>
            <a:ext cx="76388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VirtualBox-5.2.18-124319-Win.exe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安裝，下一步。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2" y="2469575"/>
            <a:ext cx="4715533" cy="368668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2456" y="5775960"/>
            <a:ext cx="862584" cy="24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444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73" y="2139695"/>
            <a:ext cx="5832304" cy="456230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48317" y="4190013"/>
            <a:ext cx="7555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命名檔案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命名，例如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:kernel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module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83003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Ctrl + Alt + T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開啟終端機，輸入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指令，把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xxx.c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跟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Makefile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兩個檔案編譯。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在自己創建的資料夾底下，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cd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進入資料夾。或右鍵開啟終端機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29" y="3467855"/>
            <a:ext cx="4833008" cy="33117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30429" y="3656064"/>
            <a:ext cx="4833008" cy="14123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5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11" y="2300003"/>
            <a:ext cx="5892178" cy="423368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614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9183" y="2548224"/>
            <a:ext cx="7865634" cy="33189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insmod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xxx.ko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呼叫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simple_init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sz="2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dmesg</a:t>
            </a: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顯示結果。</a:t>
            </a: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0" y="3220446"/>
            <a:ext cx="4363348" cy="34938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7221" y="4676503"/>
            <a:ext cx="4367327" cy="4267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43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4534548" y="3220445"/>
            <a:ext cx="4534547" cy="3598822"/>
            <a:chOff x="6046063" y="3220445"/>
            <a:chExt cx="6046063" cy="359882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063" y="3220445"/>
              <a:ext cx="6046063" cy="3598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6046063" y="6561908"/>
              <a:ext cx="5752543" cy="21336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3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Complie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6433" y="2494179"/>
            <a:ext cx="8411135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3. 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sudo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rmmod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xxx.ko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呼叫</a:t>
            </a:r>
            <a:r>
              <a:rPr lang="en-US" altLang="zh-TW" sz="22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simple_exit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 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function)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，輸入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“</a:t>
            </a:r>
            <a:r>
              <a:rPr lang="en-US" altLang="zh-TW" sz="2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dmesg</a:t>
            </a:r>
            <a:r>
              <a:rPr lang="en-US" altLang="zh-TW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”</a:t>
            </a:r>
            <a:r>
              <a:rPr lang="zh-TW" altLang="en-US" sz="2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顯示結果。</a:t>
            </a:r>
            <a:endParaRPr lang="en-US" altLang="zh-TW" sz="2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6" y="3092824"/>
            <a:ext cx="4386728" cy="35141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206" y="3297988"/>
            <a:ext cx="4367327" cy="33169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40770-29AB-4E33-AAA5-EF1DCA5DC75E}" type="slidenum">
              <a:rPr lang="zh-TW" altLang="en-US" smtClean="0"/>
              <a:t>44</a:t>
            </a:fld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4546776" y="3113126"/>
            <a:ext cx="4496237" cy="3493862"/>
            <a:chOff x="6062367" y="3113126"/>
            <a:chExt cx="5994983" cy="3493862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2367" y="3113126"/>
              <a:ext cx="5994983" cy="349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6148307" y="6339860"/>
              <a:ext cx="5823103" cy="21336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4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3" y="2458079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567" y="18321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選擇安裝路徑，下一步。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26736" y="573786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56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753" y="2458079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567" y="18321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選擇安裝路徑，下一步。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26736" y="573786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8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2" y="2355971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2227" y="17178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全選在按下一步。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02936" y="563118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1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2" y="2255675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2227" y="17178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安裝網路介面卡。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7696" y="552450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00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82" y="2240975"/>
            <a:ext cx="4715533" cy="368668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7782" y="491990"/>
            <a:ext cx="8347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racle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 </a:t>
            </a:r>
            <a:r>
              <a:rPr lang="en-US" altLang="zh-TW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</a:t>
            </a:r>
            <a:r>
              <a:rPr lang="zh-TW" altLang="en-US" sz="5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irtualbox </a:t>
            </a:r>
            <a:endParaRPr lang="en-US" altLang="zh-TW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2227" y="1717810"/>
            <a:ext cx="7006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接著按安裝。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72456" y="5509260"/>
            <a:ext cx="801624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0990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741</Words>
  <Application>Microsoft Office PowerPoint</Application>
  <PresentationFormat>如螢幕大小 (4:3)</PresentationFormat>
  <Paragraphs>120</Paragraphs>
  <Slides>44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1" baseType="lpstr"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Makefile</vt:lpstr>
      <vt:lpstr>Makefile</vt:lpstr>
      <vt:lpstr>Complie</vt:lpstr>
      <vt:lpstr>Complie</vt:lpstr>
      <vt:lpstr>Complie</vt:lpstr>
      <vt:lpstr>Complie</vt:lpstr>
      <vt:lpstr>Complie</vt:lpstr>
      <vt:lpstr>Complie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</dc:creator>
  <cp:lastModifiedBy>皓翔 楊</cp:lastModifiedBy>
  <cp:revision>51</cp:revision>
  <dcterms:created xsi:type="dcterms:W3CDTF">2018-09-12T12:45:30Z</dcterms:created>
  <dcterms:modified xsi:type="dcterms:W3CDTF">2023-09-14T08:53:54Z</dcterms:modified>
</cp:coreProperties>
</file>